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72" r:id="rId3"/>
    <p:sldId id="282" r:id="rId4"/>
    <p:sldId id="281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6"/>
    <p:restoredTop sz="94607"/>
  </p:normalViewPr>
  <p:slideViewPr>
    <p:cSldViewPr snapToGrid="0" snapToObjects="1">
      <p:cViewPr varScale="1">
        <p:scale>
          <a:sx n="69" d="100"/>
          <a:sy n="69" d="100"/>
        </p:scale>
        <p:origin x="1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4574783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4952307"/>
            <a:ext cx="6858000" cy="463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1774217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339665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3BE6AB2-3490-2748-9E67-B0D1C9E9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3367174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2463765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730595" y="3029213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153940-985B-0343-8AA0-962B6459B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269D8-9185-4B4A-BBD8-98902D1A9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4365" y="1875183"/>
            <a:ext cx="6215270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557929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627502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475" y="2393895"/>
            <a:ext cx="3624710" cy="553998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7886700" cy="4388698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11DF5C-863B-494F-85BE-A436C8203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44" y="365126"/>
            <a:ext cx="78867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101"/>
            <a:ext cx="7886700" cy="4018000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09528C-DB51-A24D-915E-2E04DFCB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9DAA7-4BE1-B748-9C7B-DA63BD0EB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3970" y="1"/>
            <a:ext cx="4227557" cy="63837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3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1F0FA0-1F46-E043-AE59-E8574704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B5E60-3D00-2445-93A3-D52213C51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19933" y="2855783"/>
            <a:ext cx="3824068" cy="35379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19932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2028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76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7E0904-C0C0-C444-8526-10F5A0BCC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5709-C64C-4E48-ADA0-05F2402FB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4510" y="1570038"/>
            <a:ext cx="78867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72E00-D5A0-3949-A13A-E74226E1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View &gt;&gt; Header and Footer &gt;&gt; Add Unit Name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12B3D-5C17-A448-B655-A9DD7C2ED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3" r:id="rId3"/>
    <p:sldLayoutId id="2147483661" r:id="rId4"/>
    <p:sldLayoutId id="2147483650" r:id="rId5"/>
    <p:sldLayoutId id="2147483662" r:id="rId6"/>
    <p:sldLayoutId id="2147483654" r:id="rId7"/>
    <p:sldLayoutId id="2147483655" r:id="rId8"/>
    <p:sldLayoutId id="2147483665" r:id="rId9"/>
    <p:sldLayoutId id="2147483664" r:id="rId10"/>
    <p:sldLayoutId id="214748366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Race and International Human </a:t>
            </a:r>
            <a:r>
              <a:rPr lang="en-US" sz="3600" dirty="0" smtClean="0"/>
              <a:t>Rights: Historical Perspectives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4113404"/>
            <a:ext cx="6858000" cy="407460"/>
          </a:xfrm>
        </p:spPr>
        <p:txBody>
          <a:bodyPr/>
          <a:lstStyle/>
          <a:p>
            <a:r>
              <a:rPr lang="en-US" dirty="0"/>
              <a:t>Racial Equity and Human Rights Series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July 29,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University of Iowa Center for Human Rights </a:t>
            </a:r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974A392-B93B-4E98-989A-80A3B195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3117497"/>
            <a:ext cx="4171950" cy="1466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UICHR Director; Associate Dean for International &amp; Comparative law Programs; and Bessie Dutton Murray Professor of Law at the University of Iowa</a:t>
            </a:r>
          </a:p>
          <a:p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BD31E12-FA37-4B6B-80D2-CEA4F0BD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65126"/>
            <a:ext cx="4227557" cy="1331865"/>
          </a:xfrm>
        </p:spPr>
        <p:txBody>
          <a:bodyPr/>
          <a:lstStyle/>
          <a:p>
            <a:r>
              <a:rPr lang="en-US" dirty="0"/>
              <a:t>Dean Adrien Wing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C634A-4510-4E0C-B3D4-D813BEE15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View &gt;&gt; Header and Footer &gt;&gt; Add Unit Name</a:t>
            </a:r>
          </a:p>
        </p:txBody>
      </p:sp>
      <p:pic>
        <p:nvPicPr>
          <p:cNvPr id="6" name="Picture Placeholder 5" descr="A person standing in front of a flower&#10;&#10;Description automatically generated">
            <a:extLst>
              <a:ext uri="{FF2B5EF4-FFF2-40B4-BE49-F238E27FC236}">
                <a16:creationId xmlns:a16="http://schemas.microsoft.com/office/drawing/2014/main" id="{2B08E324-2E8D-45DF-B676-1FAB43AEAB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165" r="25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12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1946 National  Negro Congress</a:t>
            </a:r>
            <a:br>
              <a:rPr lang="en-US" sz="3200" dirty="0" smtClean="0"/>
            </a:br>
            <a:r>
              <a:rPr lang="en-US" sz="3200" dirty="0" smtClean="0"/>
              <a:t>1947 NAACP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1951 </a:t>
            </a:r>
            <a:r>
              <a:rPr lang="en-US" sz="3200" dirty="0"/>
              <a:t>Civil Rights Congress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1967  MLK Jr speech on Vietnam</a:t>
            </a:r>
            <a:br>
              <a:rPr lang="en-US" sz="3200" dirty="0" smtClean="0"/>
            </a:br>
            <a:r>
              <a:rPr lang="en-US" sz="3200" dirty="0" smtClean="0"/>
              <a:t>1980 Free South Africa Movement</a:t>
            </a:r>
            <a:br>
              <a:rPr lang="en-US" sz="3200" dirty="0" smtClean="0"/>
            </a:br>
            <a:r>
              <a:rPr lang="en-US" sz="3200" dirty="0" smtClean="0"/>
              <a:t>1996 National Black United Front</a:t>
            </a:r>
            <a:br>
              <a:rPr lang="en-US" sz="3200" dirty="0" smtClean="0"/>
            </a:br>
            <a:r>
              <a:rPr lang="en-US" sz="3200" dirty="0" smtClean="0"/>
              <a:t>2014 Chicago activists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52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Heroes and </a:t>
            </a:r>
            <a:br>
              <a:rPr lang="en-US" dirty="0" smtClean="0"/>
            </a:br>
            <a:r>
              <a:rPr lang="en-US" dirty="0" smtClean="0"/>
              <a:t>She-roes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Professor Gay McDougall</a:t>
            </a:r>
          </a:p>
          <a:p>
            <a:endParaRPr lang="en-US" b="1" dirty="0"/>
          </a:p>
          <a:p>
            <a:r>
              <a:rPr lang="en-US" b="1" dirty="0" err="1" smtClean="0"/>
              <a:t>Amb</a:t>
            </a:r>
            <a:r>
              <a:rPr lang="en-US" b="1" dirty="0" smtClean="0"/>
              <a:t>. Robert Van </a:t>
            </a:r>
            <a:r>
              <a:rPr lang="en-US" b="1" dirty="0" err="1" smtClean="0"/>
              <a:t>Lierop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Hon. Gabrielle Kirk McDonald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View &gt;&gt; Header and Footer &gt;&gt; Add Unit Name</a:t>
            </a:r>
            <a:endParaRPr lang="en-US" dirty="0"/>
          </a:p>
        </p:txBody>
      </p:sp>
      <p:pic>
        <p:nvPicPr>
          <p:cNvPr id="7" name="Chart Placeholder 6" descr="See the source image"/>
          <p:cNvPicPr>
            <a:picLocks noGrp="1"/>
          </p:cNvPicPr>
          <p:nvPr>
            <p:ph type="chart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92" y="3044168"/>
            <a:ext cx="2801244" cy="335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36" y="39322"/>
            <a:ext cx="1883891" cy="2825837"/>
          </a:xfrm>
          <a:prstGeom prst="rect">
            <a:avLst/>
          </a:prstGeom>
        </p:spPr>
      </p:pic>
      <p:pic>
        <p:nvPicPr>
          <p:cNvPr id="1027" name="937f99d2-ed5e-47a5-b021-3f80d43ce638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57" y="27926"/>
            <a:ext cx="1646469" cy="29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   Dean Haywood Burns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Professor YN </a:t>
            </a:r>
            <a:r>
              <a:rPr lang="en-US" sz="2000" dirty="0" err="1" smtClean="0"/>
              <a:t>Kly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Amb</a:t>
            </a:r>
            <a:r>
              <a:rPr lang="en-US" b="1" dirty="0" smtClean="0"/>
              <a:t>./Prof. Clyde Ferguson</a:t>
            </a:r>
          </a:p>
          <a:p>
            <a:r>
              <a:rPr lang="en-US" b="1" dirty="0" smtClean="0"/>
              <a:t>Professor </a:t>
            </a:r>
            <a:r>
              <a:rPr lang="en-US" b="1" dirty="0" err="1" smtClean="0"/>
              <a:t>Goler</a:t>
            </a:r>
            <a:r>
              <a:rPr lang="en-US" b="1" dirty="0" smtClean="0"/>
              <a:t> Butcher</a:t>
            </a:r>
          </a:p>
          <a:p>
            <a:r>
              <a:rPr lang="en-US" b="1" dirty="0" err="1" smtClean="0"/>
              <a:t>Amb</a:t>
            </a:r>
            <a:r>
              <a:rPr lang="en-US" b="1" dirty="0" smtClean="0"/>
              <a:t>./Dean Patricia Harris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View &gt;&gt; Header and Footer &gt;&gt; Add Unit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34" y="2916924"/>
            <a:ext cx="1965566" cy="2704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8" y="366090"/>
            <a:ext cx="1818322" cy="1818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7311"/>
            <a:ext cx="2359362" cy="1641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1" y="3622914"/>
            <a:ext cx="3302752" cy="2540579"/>
          </a:xfrm>
          <a:prstGeom prst="rect">
            <a:avLst/>
          </a:prstGeom>
        </p:spPr>
      </p:pic>
      <p:pic>
        <p:nvPicPr>
          <p:cNvPr id="2050" name="4227e159-3b7a-46c7-ae8d-494c88e90a0e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97" y="2724005"/>
            <a:ext cx="1680767" cy="35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WA-BRAND-Template-Widescreen" id="{A25A45C0-D9D8-A44F-9292-57D2DC0F3846}" vid="{DCED7445-4F60-224D-9666-5C3E6928A3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158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Race and International Human Rights: Historical Perspectives  </vt:lpstr>
      <vt:lpstr>Dean Adrien Wing</vt:lpstr>
      <vt:lpstr>1946 National  Negro Congress 1947 NAACP 1951 Civil Rights Congress  1967  MLK Jr speech on Vietnam 1980 Free South Africa Movement 1996 National Black United Front 2014 Chicago activists </vt:lpstr>
      <vt:lpstr>Heroes and  She-roes</vt:lpstr>
      <vt:lpstr>    Dean Haywood Burns      Professor YN Kly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and International Human Rights</dc:title>
  <dc:creator>JO BUTTERFIELD</dc:creator>
  <cp:lastModifiedBy>Wing, Adrien K</cp:lastModifiedBy>
  <cp:revision>10</cp:revision>
  <dcterms:created xsi:type="dcterms:W3CDTF">2020-07-28T17:02:06Z</dcterms:created>
  <dcterms:modified xsi:type="dcterms:W3CDTF">2020-07-29T21:58:44Z</dcterms:modified>
</cp:coreProperties>
</file>